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4"/>
  </p:notesMasterIdLst>
  <p:sldIdLst>
    <p:sldId id="256" r:id="rId2"/>
    <p:sldId id="257" r:id="rId3"/>
  </p:sldIdLst>
  <p:sldSz cx="9144000" cy="6858000" type="screen4x3"/>
  <p:notesSz cx="7099300" cy="102346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4" d="100"/>
          <a:sy n="44" d="100"/>
        </p:scale>
        <p:origin x="1338" y="4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A89-4228-9523-D5158606C7CB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AA89-4228-9523-D5158606C7CB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AA89-4228-9523-D5158606C7C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88431104"/>
        <c:axId val="77214208"/>
      </c:barChart>
      <c:catAx>
        <c:axId val="88431104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77214208"/>
        <c:crosses val="autoZero"/>
        <c:auto val="1"/>
        <c:lblAlgn val="ctr"/>
        <c:lblOffset val="100"/>
        <c:noMultiLvlLbl val="0"/>
      </c:catAx>
      <c:valAx>
        <c:axId val="77214208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88431104"/>
        <c:crosses val="autoZero"/>
        <c:crossBetween val="between"/>
      </c:valAx>
    </c:plotArea>
    <c:legend>
      <c:legendPos val="r"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de-DE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21294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/>
            </a:lvl1pPr>
          </a:lstStyle>
          <a:p>
            <a:fld id="{51BBA2A6-3C62-40F0-A888-E1162A15DC6D}" type="datetimeFigureOut">
              <a:rPr lang="en-US" smtClean="0"/>
              <a:t>11/7/2018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92188" y="768350"/>
            <a:ext cx="5114925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8" tIns="49524" rIns="99048" bIns="49524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9930" y="4861441"/>
            <a:ext cx="5679440" cy="4605576"/>
          </a:xfrm>
          <a:prstGeom prst="rect">
            <a:avLst/>
          </a:prstGeom>
        </p:spPr>
        <p:txBody>
          <a:bodyPr vert="horz" lIns="99048" tIns="49524" rIns="99048" bIns="49524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1294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/>
            </a:lvl1pPr>
          </a:lstStyle>
          <a:p>
            <a:fld id="{CDBE6E0E-88D3-471F-B0CE-C0F37191CB9F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98400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92188" y="768350"/>
            <a:ext cx="5114925" cy="383698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BE6E0E-88D3-471F-B0CE-C0F37191CB9F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37600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BE6E0E-88D3-471F-B0CE-C0F37191CB9F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13987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59280"/>
            <a:ext cx="6400800" cy="12954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8" name="Picture 7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801112"/>
            <a:ext cx="9144000" cy="932688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429000"/>
            <a:ext cx="6400800" cy="762000"/>
          </a:xfrm>
        </p:spPr>
        <p:txBody>
          <a:bodyPr>
            <a:normAutofit/>
          </a:bodyPr>
          <a:lstStyle>
            <a:lvl1pPr marL="0" indent="0" algn="ctr">
              <a:buNone/>
              <a:defRPr sz="200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white"/>
        <p:txBody>
          <a:bodyPr/>
          <a:lstStyle/>
          <a:p>
            <a:fld id="{1D8BD707-D9CF-40AE-B4C6-C98DA3205C09}" type="datetimeFigureOut">
              <a:rPr lang="en-US" smtClean="0"/>
              <a:pPr/>
              <a:t>11/7/2018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white"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209041"/>
            <a:ext cx="1295400" cy="4318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400" y="1219201"/>
            <a:ext cx="5181600" cy="4267201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2438402"/>
            <a:ext cx="6400800" cy="304800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  <p:pic>
        <p:nvPicPr>
          <p:cNvPr id="9" name="Picture 8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  <p:pic>
        <p:nvPicPr>
          <p:cNvPr id="7" name="Picture 6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3410269"/>
            <a:ext cx="6248400" cy="1456373"/>
          </a:xfrm>
        </p:spPr>
        <p:txBody>
          <a:bodyPr anchor="t">
            <a:normAutofit/>
          </a:bodyPr>
          <a:lstStyle>
            <a:lvl1pPr algn="ctr">
              <a:defRPr sz="3600" b="0" i="0" cap="all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800" y="1503680"/>
            <a:ext cx="6248400" cy="1566862"/>
          </a:xfrm>
        </p:spPr>
        <p:txBody>
          <a:bodyPr anchor="b"/>
          <a:lstStyle>
            <a:lvl1pPr marL="0" indent="0" algn="ctr">
              <a:buNone/>
              <a:defRPr sz="2000" b="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8" name="Picture 7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371600" y="2438400"/>
            <a:ext cx="3124200" cy="3124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4"/>
          </p:nvPr>
        </p:nvSpPr>
        <p:spPr>
          <a:xfrm>
            <a:off x="4648200" y="2438400"/>
            <a:ext cx="3124200" cy="3124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pic>
        <p:nvPicPr>
          <p:cNvPr id="9" name="Picture 8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flourish2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371600" y="2819400"/>
            <a:ext cx="3124200" cy="2743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8200" y="2819400"/>
            <a:ext cx="3124200" cy="2743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62201"/>
            <a:ext cx="3125788" cy="451338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2359152"/>
            <a:ext cx="3127375" cy="448056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11/7/2018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  <p:pic>
        <p:nvPicPr>
          <p:cNvPr id="7" name="Picture 6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2" y="1676400"/>
            <a:ext cx="2819399" cy="599440"/>
          </a:xfrm>
        </p:spPr>
        <p:txBody>
          <a:bodyPr anchor="b"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2" y="2275840"/>
            <a:ext cx="2819399" cy="290576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371600" y="1676400"/>
            <a:ext cx="3276600" cy="3505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que 9"/>
          <p:cNvSpPr/>
          <p:nvPr/>
        </p:nvSpPr>
        <p:spPr>
          <a:xfrm>
            <a:off x="1463040" y="1847088"/>
            <a:ext cx="3090672" cy="3090672"/>
          </a:xfrm>
          <a:prstGeom prst="plaque">
            <a:avLst>
              <a:gd name="adj" fmla="val 8438"/>
            </a:avLst>
          </a:prstGeom>
          <a:noFill/>
          <a:ln w="9525">
            <a:solidFill>
              <a:schemeClr val="tx2">
                <a:alpha val="17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0" y="1676400"/>
            <a:ext cx="2819400" cy="599440"/>
          </a:xfrm>
        </p:spPr>
        <p:txBody>
          <a:bodyPr anchor="b"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4000" y="1905000"/>
            <a:ext cx="2971800" cy="2971800"/>
          </a:xfrm>
          <a:prstGeom prst="plaque">
            <a:avLst>
              <a:gd name="adj" fmla="val 8341"/>
            </a:avLst>
          </a:prstGeom>
          <a:solidFill>
            <a:schemeClr val="bg1">
              <a:lumMod val="95000"/>
              <a:alpha val="35000"/>
            </a:schemeClr>
          </a:solidFill>
          <a:ln w="98425" cmpd="thinThick">
            <a:noFill/>
            <a:bevel/>
          </a:ln>
        </p:spPr>
        <p:txBody>
          <a:bodyPr>
            <a:normAutofit/>
          </a:bodyPr>
          <a:lstStyle>
            <a:lvl1pPr marL="0" indent="0" algn="ctr">
              <a:buNone/>
              <a:defRPr sz="1800" baseline="0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0" y="2276856"/>
            <a:ext cx="2819400" cy="287528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window3.png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1295400"/>
            <a:ext cx="6400800" cy="685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057402"/>
            <a:ext cx="6400800" cy="34290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 bwMode="white">
          <a:xfrm>
            <a:off x="304800" y="6356352"/>
            <a:ext cx="2133600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l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11/7/2018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 bwMode="white">
          <a:xfrm>
            <a:off x="2971800" y="6356352"/>
            <a:ext cx="3200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white">
          <a:xfrm>
            <a:off x="6675120" y="636422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600" kern="1200" cap="all" spc="300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0" indent="-274320" algn="l" defTabSz="914400" rtl="0" eaLnBrk="1" latinLnBrk="0" hangingPunct="1">
        <a:lnSpc>
          <a:spcPct val="150000"/>
        </a:lnSpc>
        <a:spcBef>
          <a:spcPct val="20000"/>
        </a:spcBef>
        <a:buClrTx/>
        <a:buFont typeface="Wingdings" pitchFamily="2" charset="2"/>
        <a:buChar char="v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This is a test </a:t>
            </a:r>
            <a:r>
              <a:rPr lang="en-US" dirty="0" err="1"/>
              <a:t>pptx</a:t>
            </a:r>
            <a:r>
              <a:rPr lang="en-US" dirty="0"/>
              <a:t> file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PDF Printer Test</a:t>
            </a:r>
          </a:p>
        </p:txBody>
      </p:sp>
    </p:spTree>
    <p:extLst>
      <p:ext uri="{BB962C8B-B14F-4D97-AF65-F5344CB8AC3E}">
        <p14:creationId xmlns:p14="http://schemas.microsoft.com/office/powerpoint/2010/main" val="25034496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Sample page 2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6565963"/>
              </p:ext>
            </p:extLst>
          </p:nvPr>
        </p:nvGraphicFramePr>
        <p:xfrm>
          <a:off x="1371600" y="2438400"/>
          <a:ext cx="6400800" cy="304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88991481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uture">
  <a:themeElements>
    <a:clrScheme name="Couture">
      <a:dk1>
        <a:sysClr val="windowText" lastClr="000000"/>
      </a:dk1>
      <a:lt1>
        <a:sysClr val="window" lastClr="FFFFFF"/>
      </a:lt1>
      <a:dk2>
        <a:srgbClr val="37302A"/>
      </a:dk2>
      <a:lt2>
        <a:srgbClr val="D0CCB9"/>
      </a:lt2>
      <a:accent1>
        <a:srgbClr val="9E8E5C"/>
      </a:accent1>
      <a:accent2>
        <a:srgbClr val="A09781"/>
      </a:accent2>
      <a:accent3>
        <a:srgbClr val="85776D"/>
      </a:accent3>
      <a:accent4>
        <a:srgbClr val="AEAFA9"/>
      </a:accent4>
      <a:accent5>
        <a:srgbClr val="8D878B"/>
      </a:accent5>
      <a:accent6>
        <a:srgbClr val="6B6149"/>
      </a:accent6>
      <a:hlink>
        <a:srgbClr val="B6A272"/>
      </a:hlink>
      <a:folHlink>
        <a:srgbClr val="8A784F"/>
      </a:folHlink>
    </a:clrScheme>
    <a:fontScheme name="Black Tie">
      <a:maj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Coutur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0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50000" t="100000" r="100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30000"/>
                <a:satMod val="200000"/>
              </a:schemeClr>
              <a:schemeClr val="phClr">
                <a:tint val="2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Couture</Template>
  <TotalTime>0</TotalTime>
  <Words>14</Words>
  <Application>Microsoft Office PowerPoint</Application>
  <PresentationFormat>Bildschirmpräsentation (4:3)</PresentationFormat>
  <Paragraphs>5</Paragraphs>
  <Slides>2</Slides>
  <Notes>2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7" baseType="lpstr">
      <vt:lpstr>Arial</vt:lpstr>
      <vt:lpstr>Calibri</vt:lpstr>
      <vt:lpstr>Garamond</vt:lpstr>
      <vt:lpstr>Wingdings</vt:lpstr>
      <vt:lpstr>Couture</vt:lpstr>
      <vt:lpstr>This is a test pptx file</vt:lpstr>
      <vt:lpstr>Sample page 2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This is a test pptx file</dc:title>
  <dc:creator>bz</dc:creator>
  <cp:lastModifiedBy>thorsten</cp:lastModifiedBy>
  <cp:revision>3</cp:revision>
  <cp:lastPrinted>2012-02-25T08:25:20Z</cp:lastPrinted>
  <dcterms:created xsi:type="dcterms:W3CDTF">2006-08-16T00:00:00Z</dcterms:created>
  <dcterms:modified xsi:type="dcterms:W3CDTF">2018-11-07T11:39:47Z</dcterms:modified>
</cp:coreProperties>
</file>